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8" d="100"/>
          <a:sy n="68" d="100"/>
        </p:scale>
        <p:origin x="2484" y="7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5/28/2024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00.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endParaRPr lang="en-GB" sz="140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Detached Bungalow Enjoying Beautiful Corner Plot Gardens, Driveway And Garage, Located In A Convenient Position Close To Bus Routes, Shops And Other Amenities</a:t>
            </a:r>
          </a:p>
          <a:p>
            <a:pPr algn="ctr">
              <a:lnSpc>
                <a:spcPct val="127000"/>
              </a:lnSpc>
            </a:pPr>
            <a:endParaRPr lang="en-GB" sz="1400" b="1" dirty="0">
              <a:solidFill>
                <a:srgbClr val="0070C0"/>
              </a:solidFill>
              <a:latin typeface="Helvetica" panose="020B0604020202020204" pitchFamily="34" charset="0"/>
              <a:cs typeface="Helvetica" panose="020B0604020202020204" pitchFamily="34" charset="0"/>
            </a:endParaRP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Dual Aspect Lounge *  Kitchen * Two Double Bedrooms * Bathroom * Separate </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Double Glazed Windows * Viewing Recommended</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£380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3 Brixington Drive, Exmouth, EX8 4HL</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06770" y="2605188"/>
            <a:ext cx="635866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2" y="3111983"/>
            <a:ext cx="3107055"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071" y="3113639"/>
            <a:ext cx="315962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2" y="5412065"/>
            <a:ext cx="310705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071" y="5412065"/>
            <a:ext cx="3159624" cy="22161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E3FF9A43-DF15-C096-8B72-A9D54DCB0D0F}"/>
                  </a:ext>
                </a:extLst>
              </p:cNvPr>
              <p:cNvGraphicFramePr>
                <a:graphicFrameLocks noChangeAspect="1"/>
              </p:cNvGraphicFramePr>
              <p:nvPr>
                <p:extLst>
                  <p:ext uri="{D42A27DB-BD31-4B8C-83A1-F6EECF244321}">
                    <p14:modId xmlns:p14="http://schemas.microsoft.com/office/powerpoint/2010/main" val="937137176"/>
                  </p:ext>
                </p:extLst>
              </p:nvPr>
            </p:nvGraphicFramePr>
            <p:xfrm>
              <a:off x="-5710693" y="1271616"/>
              <a:ext cx="3779838" cy="2672953"/>
            </p:xfrm>
            <a:graphic>
              <a:graphicData uri="http://schemas.microsoft.com/office/powerpoint/2016/slidezoom">
                <pslz:sldZm>
                  <pslz:sldZmObj sldId="257" cId="2682191618">
                    <pslz:zmPr id="{C944C3D7-C5A3-4FFB-9D88-93AF06A7C7D1}" returnToParent="0" transitionDur="1000">
                      <p166:blipFill xmlns:p166="http://schemas.microsoft.com/office/powerpoint/2016/6/main">
                        <a:blip r:embed="rId11"/>
                        <a:stretch>
                          <a:fillRect/>
                        </a:stretch>
                      </p166:blipFill>
                      <p166:spPr xmlns:p166="http://schemas.microsoft.com/office/powerpoint/2016/6/main">
                        <a:xfrm>
                          <a:off x="0" y="0"/>
                          <a:ext cx="3779838" cy="2672953"/>
                        </a:xfrm>
                        <a:prstGeom prst="rect">
                          <a:avLst/>
                        </a:prstGeom>
                        <a:ln w="3175">
                          <a:solidFill>
                            <a:prstClr val="ltGray"/>
                          </a:solidFill>
                        </a:ln>
                      </p166:spPr>
                    </pslz:zmPr>
                  </pslz:sldZmObj>
                </pslz:sldZm>
              </a:graphicData>
            </a:graphic>
          </p:graphicFrame>
        </mc:Choice>
        <mc:Fallback xmlns="">
          <p:pic>
            <p:nvPicPr>
              <p:cNvPr id="3" name="Slide Zoom 2">
                <a:hlinkClick r:id="rId12" action="ppaction://hlinksldjump"/>
                <a:extLst>
                  <a:ext uri="{FF2B5EF4-FFF2-40B4-BE49-F238E27FC236}">
                    <a16:creationId xmlns:a16="http://schemas.microsoft.com/office/drawing/2014/main" id="{E3FF9A43-DF15-C096-8B72-A9D54DCB0D0F}"/>
                  </a:ext>
                </a:extLst>
              </p:cNvPr>
              <p:cNvPicPr>
                <a:picLocks noGrp="1" noRot="1" noChangeAspect="1" noMove="1" noResize="1" noEditPoints="1" noAdjustHandles="1" noChangeArrowheads="1" noChangeShapeType="1"/>
              </p:cNvPicPr>
              <p:nvPr/>
            </p:nvPicPr>
            <p:blipFill>
              <a:blip r:embed="rId13"/>
              <a:stretch>
                <a:fillRect/>
              </a:stretch>
            </p:blipFill>
            <p:spPr>
              <a:xfrm>
                <a:off x="-5710693" y="1271616"/>
                <a:ext cx="3779838" cy="2672953"/>
              </a:xfrm>
              <a:prstGeom prst="rect">
                <a:avLst/>
              </a:prstGeom>
              <a:ln w="3175">
                <a:solidFill>
                  <a:prstClr val="ltGray"/>
                </a:solidFill>
              </a:ln>
            </p:spPr>
          </p:pic>
        </mc:Fallback>
      </mc:AlternateContent>
      <p:pic>
        <p:nvPicPr>
          <p:cNvPr id="4" name="Picture 3" descr="A chart of energy efficiency&#10;&#10;Description automatically generated">
            <a:extLst>
              <a:ext uri="{FF2B5EF4-FFF2-40B4-BE49-F238E27FC236}">
                <a16:creationId xmlns:a16="http://schemas.microsoft.com/office/drawing/2014/main" id="{1AB92AE6-2895-BE5E-4973-6B8810D81528}"/>
              </a:ext>
            </a:extLst>
          </p:cNvPr>
          <p:cNvPicPr>
            <a:picLocks noChangeAspect="1"/>
          </p:cNvPicPr>
          <p:nvPr/>
        </p:nvPicPr>
        <p:blipFill>
          <a:blip r:embed="rId14"/>
          <a:stretch>
            <a:fillRect/>
          </a:stretch>
        </p:blipFill>
        <p:spPr>
          <a:xfrm>
            <a:off x="2740112" y="7744862"/>
            <a:ext cx="2202432" cy="1739320"/>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897207"/>
          </a:xfrm>
          <a:prstGeom prst="rect">
            <a:avLst/>
          </a:prstGeom>
          <a:noFill/>
        </p:spPr>
        <p:txBody>
          <a:bodyPr wrap="square" rtlCol="0">
            <a:spAutoFit/>
          </a:bodyPr>
          <a:lstStyle/>
          <a:p>
            <a:pPr algn="ctr"/>
            <a:r>
              <a:rPr lang="en-GB" sz="1400" b="1" dirty="0">
                <a:solidFill>
                  <a:srgbClr val="333333"/>
                </a:solidFill>
                <a:ea typeface="Times New Roman" panose="02020603050405020304" pitchFamily="18" charset="0"/>
                <a:cs typeface="Helvetica" panose="020B0604020202020204" pitchFamily="34" charset="0"/>
              </a:rPr>
              <a:t>3 Brixington Drive, Exmouth, EX8 4HL</a:t>
            </a:r>
          </a:p>
          <a:p>
            <a:pPr algn="ctr"/>
            <a:endParaRPr lang="en-GB" sz="1200" dirty="0">
              <a:solidFill>
                <a:srgbClr val="333333"/>
              </a:solidFill>
              <a:effectLst/>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COMPRISES:</a:t>
            </a:r>
            <a:r>
              <a:rPr lang="en-GB" sz="1400" dirty="0">
                <a:latin typeface="Helvetica" panose="020B0604020202020204" pitchFamily="34" charset="0"/>
                <a:cs typeface="Helvetica" panose="020B0604020202020204" pitchFamily="34" charset="0"/>
              </a:rPr>
              <a:t>   Front door with outside light with arch pattern window insert giving access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RECEPTION HALL:</a:t>
            </a:r>
            <a:r>
              <a:rPr lang="en-GB" sz="1400" dirty="0">
                <a:latin typeface="Helvetica" panose="020B0604020202020204" pitchFamily="34" charset="0"/>
                <a:cs typeface="Helvetica" panose="020B0604020202020204" pitchFamily="34" charset="0"/>
              </a:rPr>
              <a:t>   Access to loft space, telephone point, doors giving access to all rooms.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LOUNGE/DINING ROOM: </a:t>
            </a:r>
            <a:r>
              <a:rPr lang="en-GB" sz="1400" dirty="0">
                <a:latin typeface="Helvetica" panose="020B0604020202020204" pitchFamily="34" charset="0"/>
                <a:cs typeface="Helvetica" panose="020B0604020202020204" pitchFamily="34" charset="0"/>
              </a:rPr>
              <a:t> 4.09m x 3.58m (13'5" x 11'9")   A bright dual aspect room with double glazed windows to front and side aspects, TV point and telephone point, fire surround housing living flame effect coal gas fire, two feature arched wall recess.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 </a:t>
            </a:r>
            <a:r>
              <a:rPr lang="en-GB" sz="1400" dirty="0">
                <a:latin typeface="Helvetica" panose="020B0604020202020204" pitchFamily="34" charset="0"/>
                <a:cs typeface="Helvetica" panose="020B0604020202020204" pitchFamily="34" charset="0"/>
              </a:rPr>
              <a:t> 3.1m x 2.84m (10'2" x 9'4")   Fitted with a range of worktops with cupboards, drawer units and plumbing for automatic washing machine beneath, inset four ring electric hob with extractor hood over and built-in oven below.  Wall mounted cupboards, tiled surrounds, space for upright fridge/freezer, cupboard housing gas boiler for hot water, double glazed window to rear aspect, door giving access to the rear garden.</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a:t>
            </a:r>
            <a:r>
              <a:rPr lang="en-GB" sz="1400" dirty="0">
                <a:latin typeface="Helvetica" panose="020B0604020202020204" pitchFamily="34" charset="0"/>
                <a:cs typeface="Helvetica" panose="020B0604020202020204" pitchFamily="34" charset="0"/>
              </a:rPr>
              <a:t> 3.66m x 3.33m (12'0" x 10'11")   Double glazed window to front aspect, built-in wardrobes.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a:t>
            </a:r>
            <a:r>
              <a:rPr lang="en-GB" sz="1400" dirty="0">
                <a:latin typeface="Helvetica" panose="020B0604020202020204" pitchFamily="34" charset="0"/>
                <a:cs typeface="Helvetica" panose="020B0604020202020204" pitchFamily="34" charset="0"/>
              </a:rPr>
              <a:t>:  3.66m x 3.1m (12'0" x 10'2")  Double glazed window to rear aspect.  </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BATHROOM: </a:t>
            </a:r>
            <a:r>
              <a:rPr lang="en-GB" sz="1400" dirty="0">
                <a:latin typeface="Helvetica" panose="020B0604020202020204" pitchFamily="34" charset="0"/>
                <a:cs typeface="Helvetica" panose="020B0604020202020204" pitchFamily="34" charset="0"/>
              </a:rPr>
              <a:t>   1.78m x 1.47m (5'10" x 4'10")  With bath and Mira shower over, shower curtain and rail, pedestal wash hand basin, double glazed window with patterned glass, fully tiled walls.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SEPARATE WC:</a:t>
            </a:r>
            <a:r>
              <a:rPr lang="en-GB" sz="1400" dirty="0">
                <a:latin typeface="Helvetica" panose="020B0604020202020204" pitchFamily="34" charset="0"/>
                <a:cs typeface="Helvetica" panose="020B0604020202020204" pitchFamily="34" charset="0"/>
              </a:rPr>
              <a:t>   Fitted with WC, double glazed window with patterned glass.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  The property commands an impressive corner position with attractive lawned gardens to the front and side of the bungalow with colourful flower and shrub beds with driveway providing off road parking leading to a single garage with outside light.  Side gates to either side of the bungalow give access through to delightful rear garden offering abundance of colour from a variety of shrubs and trees.  There is decorative stone flower beds and pathways, water feature, patio sun terrace ideal for outside entertaining.</a:t>
            </a:r>
          </a:p>
          <a:p>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148384"/>
          </a:xfrm>
          <a:prstGeom prst="rect">
            <a:avLst/>
          </a:prstGeom>
          <a:noFill/>
        </p:spPr>
        <p:txBody>
          <a:bodyPr wrap="square" rtlCol="0">
            <a:spAutoFit/>
          </a:bodyPr>
          <a:lstStyle/>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36309058-F1AA-C3BF-C723-1ABB623E8E1E}"/>
              </a:ext>
            </a:extLst>
          </p:cNvPr>
          <p:cNvPicPr>
            <a:picLocks noChangeAspect="1" noChangeArrowheads="1"/>
          </p:cNvPicPr>
          <p:nvPr/>
        </p:nvPicPr>
        <p:blipFill>
          <a:blip r:embed="rId2"/>
          <a:srcRect/>
          <a:stretch/>
        </p:blipFill>
        <p:spPr bwMode="auto">
          <a:xfrm>
            <a:off x="8267339" y="3317170"/>
            <a:ext cx="6107692" cy="563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TotalTime>
  <Words>619</Words>
  <Application>Microsoft Office PowerPoint</Application>
  <PresentationFormat>Custom</PresentationFormat>
  <Paragraphs>105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22</cp:revision>
  <cp:lastPrinted>2024-03-01T11:08:36Z</cp:lastPrinted>
  <dcterms:created xsi:type="dcterms:W3CDTF">2023-03-19T13:39:10Z</dcterms:created>
  <dcterms:modified xsi:type="dcterms:W3CDTF">2024-05-28T09:14:24Z</dcterms:modified>
</cp:coreProperties>
</file>